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860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40228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16355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2023-03-02T07:04:33Z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