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7B4A62-80D2-4067-9D7F-F9F99B61E1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766-3233-4D36-856D-B976237F44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CD40C-23CB-4AC6-8FB0-4E4CBAED83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FAA25-E2EF-48E6-91F0-13F8781F3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1F5F0-76DE-4720-8E03-8ABC0069EF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C449F-A5BD-456F-9F95-8D84040F51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11E0-D0AA-4A3A-B587-F1D753E8F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BACC1-BE21-4C1F-8977-26DC844228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A1365-E884-495D-ADDB-104A3B418E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D0052-6E65-433A-85C3-0DE8C3F250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F64D5-873F-465F-A455-73E2E4B271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8D0BB-AA88-42DC-8F5F-9C28297F5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E6A407C-A6FD-4AE7-A0B6-9A1911AA1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02 марта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03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2-4,  днем 14-16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0-2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03 марта , ночью 04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15700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3184</cp:revision>
  <cp:lastPrinted>2021-07-01T09:11:30Z</cp:lastPrinted>
  <dcterms:created xsi:type="dcterms:W3CDTF">2018-03-27T06:03:00Z</dcterms:created>
  <dcterms:modified xsi:type="dcterms:W3CDTF">2023-03-02T07:19:09Z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