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sz="1200" b="0" i="0" u="none" kern="1200" baseline="0" dirty="0" smtClean="0">
                          <a:solidFill>
                            <a:schemeClr val="tx1"/>
                          </a:solidFill>
                          <a:latin typeface="Times New Roman" pitchFamily="18" charset="0"/>
                          <a:ea typeface="+mn-ea"/>
                          <a:cs typeface="Times New Roman" pitchFamily="18" charset="0"/>
                        </a:rPr>
                        <a:t>01 наурыз </a:t>
                      </a:r>
                      <a:endParaRPr lang="zh-CN" altLang="x-none" sz="1200" b="0"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01 наурыз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18521529"/>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88640"/>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наурызға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түнде қар. Жаяу бұрқасын. Оңтүстік-батыстан жел соғады, күші 15-20, екпіні 23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және күндіз 4-6 градус </a:t>
            </a:r>
            <a:r>
              <a:rPr lang="kk-KZ" sz="1100" dirty="0">
                <a:latin typeface="Times New Roman" pitchFamily="18" charset="0"/>
                <a:cs typeface="Times New Roman" pitchFamily="18" charset="0"/>
              </a:rPr>
              <a:t>аяз.</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03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13498</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2848</cp:revision>
  <cp:lastPrinted>2021-07-01T03:56:27Z</cp:lastPrinted>
  <dcterms:created xsi:type="dcterms:W3CDTF">2018-03-27T06:03:00Z</dcterms:created>
  <dcterms:modified xsi:type="dcterms:W3CDTF">2023-03-01T07:09:44Z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