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20142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04484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оңтүстіктен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9-14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1-3° аяз, күндіз 4-6°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нурыз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03</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Оңтүстік-шығыстан, оңтүстіктен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a:solidFill>
                  <a:srgbClr val="000000"/>
                </a:solidFill>
                <a:latin typeface="Times New Roman" panose="02020603050405020304" pitchFamily="18" charset="0"/>
                <a:cs typeface="Times New Roman" panose="02020603050405020304" pitchFamily="18" charset="0"/>
              </a:rPr>
              <a:t>М</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ежікен</a:t>
            </a:r>
            <a:r>
              <a:rPr lang="ru-RU" altLang="ru-RU" sz="1200" b="1" i="1"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19776</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2831</cp:revision>
  <cp:lastPrinted>2021-07-01T03:56:27Z</cp:lastPrinted>
  <dcterms:created xsi:type="dcterms:W3CDTF">2018-03-27T06:03:00Z</dcterms:created>
  <dcterms:modified xsi:type="dcterms:W3CDTF">2023-03-01T06:42:12Z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