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7577438"/>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60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01</a:t>
                      </a:r>
                      <a:r>
                        <a:rPr lang="ru-RU" altLang="zh-CN" sz="1200" b="1" i="0"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0"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dirty="0">
                <a:solidFill>
                  <a:prstClr val="black"/>
                </a:solidFill>
                <a:latin typeface="Times New Roman" pitchFamily="18" charset="0"/>
                <a:cs typeface="Times New Roman" pitchFamily="18" charset="0"/>
              </a:rPr>
              <a:t>01 </a:t>
            </a:r>
            <a:r>
              <a:rPr lang="ru-RU" altLang="ru-RU" sz="1200" b="1" dirty="0" err="1">
                <a:solidFill>
                  <a:prstClr val="black"/>
                </a:solidFill>
                <a:latin typeface="Times New Roman" pitchFamily="18" charset="0"/>
                <a:cs typeface="Times New Roman" pitchFamily="18" charset="0"/>
              </a:rPr>
              <a:t>наурызда</a:t>
            </a:r>
            <a:r>
              <a:rPr lang="kk-KZ" altLang="ru-RU" sz="1200" b="1" dirty="0">
                <a:solidFill>
                  <a:prstClr val="black"/>
                </a:solidFill>
                <a:latin typeface="Times New Roman" pitchFamily="18" charset="0"/>
                <a:cs typeface="Times New Roman" pitchFamily="18" charset="0"/>
              </a:rPr>
              <a:t>ғы</a:t>
            </a:r>
            <a:r>
              <a:rPr lang="ru-RU" altLang="ru-RU" sz="1200" b="1" dirty="0">
                <a:solidFill>
                  <a:prstClr val="black"/>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02</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наурызға</a:t>
            </a:r>
            <a:endParaRPr lang="ru-RU" sz="1200" b="1" dirty="0">
              <a:solidFill>
                <a:prstClr val="black"/>
              </a:solidFill>
              <a:latin typeface="Times New Roman" pitchFamily="18" charset="0"/>
              <a:cs typeface="Times New Roman"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01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О</a:t>
            </a:r>
            <a:r>
              <a:rPr lang="kk-KZ" sz="1200" dirty="0">
                <a:solidFill>
                  <a:prstClr val="black"/>
                </a:solidFill>
                <a:latin typeface="Times New Roman"/>
                <a:ea typeface="Calibri"/>
              </a:rPr>
              <a:t>ңтүстік-батыстан жел соғады,</a:t>
            </a:r>
            <a:r>
              <a:rPr lang="kk-KZ" sz="1200" dirty="0" smtClean="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02 </a:t>
            </a:r>
            <a:r>
              <a:rPr 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03</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Оңтүстік-батыс</a:t>
            </a:r>
            <a:r>
              <a:rPr lang="kk-KZ" sz="1200" dirty="0" smtClean="0">
                <a:solidFill>
                  <a:prstClr val="black"/>
                </a:solidFill>
                <a:latin typeface="Times New Roman"/>
                <a:ea typeface="Calibri"/>
              </a:rPr>
              <a:t>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smtClean="0">
                <a:solidFill>
                  <a:prstClr val="black"/>
                </a:solidFill>
                <a:latin typeface="Times New Roman" pitchFamily="18" charset="0"/>
                <a:cs typeface="Times New Roman" pitchFamily="18" charset="0"/>
              </a:rPr>
              <a:t>9-14, екпіні 15-20 </a:t>
            </a:r>
            <a:r>
              <a:rPr lang="kk-KZ" sz="1200" dirty="0">
                <a:solidFill>
                  <a:prstClr val="black"/>
                </a:solidFill>
                <a:latin typeface="Times New Roman" pitchFamily="18" charset="0"/>
                <a:cs typeface="Times New Roman" pitchFamily="18" charset="0"/>
              </a:rPr>
              <a:t>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02</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наурызда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0736070"/>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8986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605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О.В. Волохова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14531</TotalTime>
  <Words>585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2935</cp:revision>
  <cp:lastPrinted>2023-03-01T06:42:13Z</cp:lastPrinted>
  <dcterms:created xsi:type="dcterms:W3CDTF">2018-03-27T06:03:00Z</dcterms:created>
  <dcterms:modified xsi:type="dcterms:W3CDTF">2023-03-01T06:43:14Z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