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597523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жаяу</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көктайғақ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жаяу</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көктайғақ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dirty="0" err="1" smtClean="0">
                <a:solidFill>
                  <a:srgbClr val="000000"/>
                </a:solidFill>
                <a:latin typeface="Times New Roman" panose="02020603050405020304" pitchFamily="18" charset="0"/>
              </a:rPr>
              <a:t>төмен</a:t>
            </a:r>
            <a:r>
              <a:rPr lang="ru-RU" sz="1200" b="1" smtClean="0">
                <a:solidFill>
                  <a:srgbClr val="000000"/>
                </a:solidFill>
                <a:latin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84356503"/>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15838</TotalTime>
  <Words>579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2742</cp:revision>
  <cp:lastPrinted>2021-07-01T03:56:27Z</cp:lastPrinted>
  <dcterms:created xsi:type="dcterms:W3CDTF">2018-03-27T06:03:00Z</dcterms:created>
  <dcterms:modified xsi:type="dcterms:W3CDTF">2023-03-01T06:46:49Z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