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308557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01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511277"/>
              </p:ext>
            </p:extLst>
          </p:nvPr>
        </p:nvGraphicFramePr>
        <p:xfrm>
          <a:off x="5097016" y="4005064"/>
          <a:ext cx="4610894" cy="23469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639840">
                  <a:extLst>
                    <a:ext uri="{9D8B030D-6E8A-4147-A177-3AD203B41FA5}">
                      <a16:colId xmlns:a16="http://schemas.microsoft.com/office/drawing/2014/main" val="1276116030"/>
                    </a:ext>
                  </a:extLst>
                </a:gridCol>
                <a:gridCol w="1038118">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75550"/>
            <a:ext cx="4701348" cy="1954381"/>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екпіні  15-20 м/с. Ауа температурасы түнде 0-2 аяз</a:t>
            </a:r>
            <a:r>
              <a:rPr lang="kk-KZ" sz="1100" kern="1400" dirty="0">
                <a:solidFill>
                  <a:srgbClr val="000000"/>
                </a:solidFill>
                <a:latin typeface="Times New Roman" panose="02020603050405020304" pitchFamily="18" charset="0"/>
                <a:ea typeface="Times New Roman" panose="02020603050405020304" pitchFamily="18" charset="0"/>
              </a:rPr>
              <a:t>,  күндіз 3-5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 көктайғақ, жаяу бұрқасын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2-4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20384</TotalTime>
  <Words>605</Words>
  <Application>Microsoft Office PowerPoint</Application>
  <PresentationFormat>Лист A4 (210x297 мм)</PresentationFormat>
  <Paragraphs>85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2023-01-16T10:13:34Z</cp:lastPrinted>
  <dcterms:created xsi:type="dcterms:W3CDTF">2018-03-27T06:03:00Z</dcterms:created>
  <dcterms:modified xsi:type="dcterms:W3CDTF">2023-03-01T05:59:17Z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