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574" y="-48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060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 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 наурызға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2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түнде </a:t>
            </a:r>
            <a:r>
              <a:rPr lang="kk-KZ" sz="1200" dirty="0" smtClean="0">
                <a:latin typeface="Times New Roman" pitchFamily="18" charset="0"/>
                <a:cs typeface="Times New Roman" pitchFamily="18" charset="0"/>
              </a:rPr>
              <a:t>қар жауады</a:t>
            </a:r>
            <a:r>
              <a:rPr lang="kk-KZ"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батыстан  </a:t>
            </a:r>
            <a:r>
              <a:rPr lang="kk-KZ" sz="1200" dirty="0" smtClean="0">
                <a:latin typeface="Times New Roman" pitchFamily="18" charset="0"/>
                <a:cs typeface="Times New Roman" pitchFamily="18" charset="0"/>
              </a:rPr>
              <a:t>жел соғады, күші 7-12 м/с. Ауа температурасы </a:t>
            </a:r>
            <a:r>
              <a:rPr lang="kk-KZ" sz="1200" dirty="0" smtClean="0">
                <a:latin typeface="Times New Roman" pitchFamily="18" charset="0"/>
                <a:cs typeface="Times New Roman" pitchFamily="18" charset="0"/>
              </a:rPr>
              <a:t>түнде және күндіз    6-8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суық  </a:t>
            </a:r>
            <a:r>
              <a:rPr lang="kk-KZ" sz="1200" dirty="0" smtClean="0">
                <a:latin typeface="Times New Roman" pitchFamily="18" charset="0"/>
                <a:cs typeface="Times New Roman" pitchFamily="18" charset="0"/>
              </a:rPr>
              <a:t>болады. </a:t>
            </a:r>
          </a:p>
          <a:p>
            <a:pPr algn="ctr"/>
            <a:r>
              <a:rPr lang="kk-KZ" sz="1200" b="1" dirty="0" smtClean="0">
                <a:solidFill>
                  <a:srgbClr val="000000"/>
                </a:solidFill>
                <a:latin typeface="Times New Roman" pitchFamily="18" charset="0"/>
                <a:cs typeface="Times New Roman" pitchFamily="18" charset="0"/>
              </a:rPr>
              <a:t>3</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a:t>
            </a:r>
            <a:r>
              <a:rPr lang="kk-KZ" sz="1200" b="1" dirty="0" smtClean="0">
                <a:solidFill>
                  <a:srgbClr val="000000"/>
                </a:solidFill>
                <a:latin typeface="Times New Roman" pitchFamily="18" charset="0"/>
                <a:cs typeface="Times New Roman" pitchFamily="18" charset="0"/>
              </a:rPr>
              <a:t> наурыз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Оңтүстік-батыстан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суық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95134621"/>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91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649</a:t>
                      </a:r>
                      <a:endParaRPr lang="kk-KZ"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наурыздағы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a:solidFill>
                  <a:schemeClr val="tx1"/>
                </a:solidFill>
                <a:latin typeface="Times New Roman" pitchFamily="18" charset="0"/>
                <a:cs typeface="Times New Roman" pitchFamily="18" charset="0"/>
                <a:sym typeface="+mn-ea"/>
              </a:rPr>
              <a:t>сейілуіне</a:t>
            </a:r>
            <a:r>
              <a:rPr lang="ru-RU" altLang="en-US" sz="1200" b="1" dirty="0">
                <a:solidFill>
                  <a:schemeClr val="tx1"/>
                </a:solidFill>
                <a:latin typeface="Times New Roman" pitchFamily="18" charset="0"/>
                <a:cs typeface="Times New Roman" pitchFamily="18" charset="0"/>
                <a:sym typeface="+mn-ea"/>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Тарасенко Л.И./</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7132</a:t>
                      </a:r>
                      <a:r>
                        <a:rPr sz="80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14369</TotalTime>
  <Words>521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2833</cp:revision>
  <cp:lastPrinted>2021-07-01T07:38:07Z</cp:lastPrinted>
  <dcterms:created xsi:type="dcterms:W3CDTF">2018-03-27T06:03:00Z</dcterms:created>
  <dcterms:modified xsi:type="dcterms:W3CDTF">2023-03-01T07:35:44Z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