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820" autoAdjust="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76872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86534629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Низовая метель. Ветер юго-западный 15-20, порывы 23 м/с. Температура воздуха ночью и днем 4-6 мороза.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849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13943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2905</cp:revision>
  <cp:lastPrinted>2021-07-01T03:56:27Z</cp:lastPrinted>
  <dcterms:created xsi:type="dcterms:W3CDTF">2018-03-27T06:03:00Z</dcterms:created>
  <dcterms:modified xsi:type="dcterms:W3CDTF">2023-03-01T07:09:34Z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