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37507545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№60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 марта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марта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осадки (дождь, снег), низовая метель, гололед.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юго-западный 15-20 м/с. Температура воздуха ночью 0-2, днем 2-4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 марта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3 марта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осадки (дождь, снег), низовая метель, гололед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юго-западный 9-14 м/с. Температура воздуха 2-4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7745128"/>
              </p:ext>
            </p:extLst>
          </p:nvPr>
        </p:nvGraphicFramePr>
        <p:xfrm>
          <a:off x="4953000" y="4149080"/>
          <a:ext cx="4643470" cy="2250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15827</TotalTime>
  <Words>619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2682</cp:revision>
  <cp:lastPrinted>2021-07-01T03:56:27Z</cp:lastPrinted>
  <dcterms:created xsi:type="dcterms:W3CDTF">2018-03-27T06:03:00Z</dcterms:created>
  <dcterms:modified xsi:type="dcterms:W3CDTF">2023-03-01T06:46:36Z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