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00" d="100"/>
          <a:sy n="100" d="100"/>
        </p:scale>
        <p:origin x="-2574" y="-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и днем 6-8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2463523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649</a:t>
                      </a:r>
                      <a:endParaRPr lang="kk-KZ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14831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2867</cp:revision>
  <cp:lastPrinted>2021-02-03T11:37:00Z</cp:lastPrinted>
  <dcterms:created xsi:type="dcterms:W3CDTF">2018-03-27T06:03:00Z</dcterms:created>
  <dcterms:modified xsi:type="dcterms:W3CDTF">2023-03-01T07:30:31Z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