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23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4411510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№60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марта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днем осадки (дождь, снег), гололед.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мороза,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1938839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 марта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6018140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16211</TotalTime>
  <Words>604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2692</cp:revision>
  <cp:lastPrinted>2021-07-01T03:56:27Z</cp:lastPrinted>
  <dcterms:created xsi:type="dcterms:W3CDTF">2018-03-27T06:03:00Z</dcterms:created>
  <dcterms:modified xsi:type="dcterms:W3CDTF">2023-03-01T06:54:56Z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