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28070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84728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Облачно, осадки (дождь, снег), гололед. Ветер юго-западный 9-14, порывы 15-20 м/с. Температура воздуха ночью 0-2 мороза, днем 3-5 тепла.. 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03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гололед, поземок.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 2-4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марта, ночью 03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565846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20791</TotalTime>
  <Words>646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3369</cp:revision>
  <cp:lastPrinted>2021-11-30T05:55:24Z</cp:lastPrinted>
  <dcterms:created xsi:type="dcterms:W3CDTF">2018-03-27T06:03:00Z</dcterms:created>
  <dcterms:modified xsi:type="dcterms:W3CDTF">2023-03-01T06:00:09Z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