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5197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9629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5-7° мороза, днем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2023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юго-восточный, южный 7-12, порывы 15-20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2633</cp:revision>
  <cp:lastPrinted>2021-10-14T11:15:53Z</cp:lastPrinted>
  <dcterms:created xsi:type="dcterms:W3CDTF">2018-03-27T06:03:00Z</dcterms:created>
  <dcterms:modified xsi:type="dcterms:W3CDTF">2023-03-01T06:39:45Z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