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2529622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 марта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32449616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2023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марта 2023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утром и днем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2-4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19-21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марта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марта 2023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13179</TotalTime>
  <Words>633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2656</cp:revision>
  <cp:lastPrinted>2021-07-01T03:56:27Z</cp:lastPrinted>
  <dcterms:created xsi:type="dcterms:W3CDTF">2018-03-27T06:03:00Z</dcterms:created>
  <dcterms:modified xsi:type="dcterms:W3CDTF">2023-03-01T06:41:33Z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