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B02ABE-D089-4FAD-A7FA-F54474AC974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15618-2E6C-4055-AC6E-4F9D470344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5EEDE-A3A5-413F-860D-07A75AD1C0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B307-EF0A-4C8D-AE17-9C9B0A7D9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BDA59-57F8-41FD-8853-2B0C589286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362CA-600F-47A8-88FF-50361F57EB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EF09D-4F52-49EC-949D-FE2F846202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F3B45-8F53-4155-8C73-0DFEDB554C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C8D25-1F73-4396-8018-0D1655CA35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8DFB7-5F1F-46CE-8701-80D8C2FC59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A4573-103F-467C-BBCE-3A40A60C43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C0698-EF2C-4804-8205-C05B5205A4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523B57D-952A-4FFA-91F0-AB6CF5AFA9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01 марта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02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0-2,  днем 11-13 тепла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2-4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02 марта , ночью 03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570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576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7584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712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15691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3179</cp:revision>
  <cp:lastPrinted>2021-07-01T09:11:30Z</cp:lastPrinted>
  <dcterms:created xsi:type="dcterms:W3CDTF">2018-03-27T06:03:00Z</dcterms:created>
  <dcterms:modified xsi:type="dcterms:W3CDTF">2023-03-01T07:20:08Z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