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6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98116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97725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1-3° мороза, днем 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юго-восточный, южный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20685</TotalTime>
  <Words>658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2841</cp:revision>
  <cp:lastPrinted>2021-10-18T15:52:53Z</cp:lastPrinted>
  <dcterms:created xsi:type="dcterms:W3CDTF">2018-03-27T06:03:00Z</dcterms:created>
  <dcterms:modified xsi:type="dcterms:W3CDTF">2023-03-01T06:10:06Z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