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105759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02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осадки (дождь, снег). На дорогах гололедица. Ветер 15-20 м/с. Температура воздуха ночью 2-4, днем 0-2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03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снег. Ветер 9-14 м/с. Температура воздуха 9-11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372226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14922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2585</cp:revision>
  <cp:lastPrinted>2021-07-01T03:56:27Z</cp:lastPrinted>
  <dcterms:created xsi:type="dcterms:W3CDTF">2018-03-27T06:03:00Z</dcterms:created>
  <dcterms:modified xsi:type="dcterms:W3CDTF">2023-03-01T06:47:42Z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