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55784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11522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17093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2023-03-01T08:11:36Z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