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3860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1-3,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17-19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западн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32932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1,80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14668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2970</cp:revision>
  <cp:lastPrinted>2023-03-01T06:34:29Z</cp:lastPrinted>
  <dcterms:created xsi:type="dcterms:W3CDTF">2018-03-27T06:03:00Z</dcterms:created>
  <dcterms:modified xsi:type="dcterms:W3CDTF">2023-03-01T06:35:39Z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