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27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852152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83127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 </a:t>
            </a:r>
            <a:r>
              <a:rPr lang="ru-RU" altLang="ru-RU" sz="1100" b="1" dirty="0" err="1">
                <a:solidFill>
                  <a:srgbClr val="000000"/>
                </a:solidFill>
                <a:latin typeface="Times New Roman" pitchFamily="18" charset="0"/>
                <a:cs typeface="Times New Roman" pitchFamily="18" charset="0"/>
              </a:rPr>
              <a:t>ақпаннан</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жаяуы бұрқасын, көктайғақ күтіледі. Оңтүстік-батыстан жел соғады, күші 15-20, күндіз екпіні 23-28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және күндіз 0-2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наурызға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қар, жаяу бұрқасын,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23-28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13492</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2843</cp:revision>
  <cp:lastPrinted>2021-07-01T03:56:27Z</cp:lastPrinted>
  <dcterms:created xsi:type="dcterms:W3CDTF">2018-03-27T06:03:00Z</dcterms:created>
  <dcterms:modified xsi:type="dcterms:W3CDTF">2023-02-28T08:01:20Z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