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1649453"/>
              </p:ext>
            </p:extLst>
          </p:nvPr>
        </p:nvGraphicFramePr>
        <p:xfrm>
          <a:off x="307975" y="235761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smtClean="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01, түнде</a:t>
            </a:r>
            <a:r>
              <a:rPr lang="ru-RU" sz="1100" dirty="0" smtClean="0">
                <a:solidFill>
                  <a:schemeClr val="tx1"/>
                </a:solidFill>
                <a:latin typeface="Times New Roman" panose="02020603050405020304" pitchFamily="18" charset="0"/>
                <a:cs typeface="Times New Roman" panose="02020603050405020304" pitchFamily="18" charset="0"/>
              </a:rPr>
              <a:t> 02 </a:t>
            </a:r>
            <a:r>
              <a:rPr lang="ru-RU" sz="1100" dirty="0" err="1" smtClean="0">
                <a:solidFill>
                  <a:schemeClr val="tx1"/>
                </a:solidFill>
                <a:latin typeface="Times New Roman" panose="02020603050405020304" pitchFamily="18" charset="0"/>
                <a:cs typeface="Times New Roman" panose="02020603050405020304" pitchFamily="18" charset="0"/>
              </a:rPr>
              <a:t>наурызда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200320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0,012</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1623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50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0,251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0,763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smtClean="0">
                <a:latin typeface="Times New Roman" panose="02020603050405020304" pitchFamily="18" charset="0"/>
                <a:cs typeface="Times New Roman" panose="02020603050405020304" pitchFamily="18" charset="0"/>
              </a:rPr>
              <a:t>01 наурыз</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01наурыз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Кей уақытта тұман.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2-7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02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01 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02 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 тұман</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2-7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55613" y="6143324"/>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19383</TotalTime>
  <Words>584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2685</cp:revision>
  <cp:lastPrinted>2021-07-01T07:38:07Z</cp:lastPrinted>
  <dcterms:created xsi:type="dcterms:W3CDTF">2018-03-27T06:03:00Z</dcterms:created>
  <dcterms:modified xsi:type="dcterms:W3CDTF">2023-02-28T07:06:40Z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