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370323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59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28</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28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2</a:t>
            </a:r>
            <a:r>
              <a:rPr lang="ru-RU" sz="1200" b="1" dirty="0" smtClean="0">
                <a:solidFill>
                  <a:prstClr val="black"/>
                </a:solidFill>
                <a:latin typeface="Times New Roman" pitchFamily="18" charset="0"/>
                <a:cs typeface="Times New Roman" pitchFamily="18" charset="0"/>
              </a:rPr>
              <a:t>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түседі. Оңтүстік-шығыс</a:t>
            </a:r>
            <a:r>
              <a:rPr lang="kk-KZ" sz="1200" dirty="0" smtClean="0">
                <a:solidFill>
                  <a:prstClr val="black"/>
                </a:solidFill>
                <a:latin typeface="Times New Roman"/>
                <a:ea typeface="Calibri"/>
              </a:rPr>
              <a:t>тан соғатын жел оңтүстік-батыс желіне 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 градус аяз-1 градус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01 </a:t>
            </a:r>
            <a:r>
              <a:rPr 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түседі. Оңтүстік-батыс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73607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3784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14525</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2934</cp:revision>
  <cp:lastPrinted>2023-02-28T06:11:48Z</cp:lastPrinted>
  <dcterms:created xsi:type="dcterms:W3CDTF">2018-03-27T06:03:00Z</dcterms:created>
  <dcterms:modified xsi:type="dcterms:W3CDTF">2023-02-28T06:12:02Z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