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33517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6411296"/>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886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261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қар. Түнде және таңертең </a:t>
            </a:r>
            <a:r>
              <a:rPr lang="kk-KZ" sz="1200" dirty="0" smtClean="0">
                <a:latin typeface="Times New Roman" pitchFamily="18" charset="0"/>
                <a:cs typeface="Times New Roman" pitchFamily="18" charset="0"/>
              </a:rPr>
              <a:t>тұман, көктайғақ. Жел </a:t>
            </a:r>
            <a:r>
              <a:rPr lang="kk-KZ" sz="1200" dirty="0" smtClean="0">
                <a:latin typeface="Times New Roman" pitchFamily="18" charset="0"/>
                <a:cs typeface="Times New Roman" pitchFamily="18" charset="0"/>
              </a:rPr>
              <a:t>батыстан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күндіз екпіні 18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күндіз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02</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01</a:t>
            </a:r>
            <a:r>
              <a:rPr lang="kk-KZ" sz="1200" b="1" dirty="0" smtClean="0">
                <a:solidFill>
                  <a:srgbClr val="000000"/>
                </a:solidFill>
                <a:latin typeface="Times New Roman" panose="02020603050405020304" pitchFamily="18" charset="0"/>
                <a:cs typeface="Times New Roman" panose="02020603050405020304" pitchFamily="18" charset="0"/>
                <a:sym typeface="+mn-ea"/>
              </a:rPr>
              <a:t>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Бұлтты, қар, көктайғақ, жаяу 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01</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02</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18387</TotalTime>
  <Words>595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3302</cp:revision>
  <cp:lastPrinted>2021-07-01T03:56:27Z</cp:lastPrinted>
  <dcterms:created xsi:type="dcterms:W3CDTF">2018-03-27T06:03:00Z</dcterms:created>
  <dcterms:modified xsi:type="dcterms:W3CDTF">2023-02-28T08:08:50Z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