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30716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 переходом на юго-западный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 мороза-1 тепла,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15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-17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западн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ый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3169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3784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14662</TotalTime>
  <Words>576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2967</cp:revision>
  <cp:lastPrinted>2023-02-28T06:06:51Z</cp:lastPrinted>
  <dcterms:created xsi:type="dcterms:W3CDTF">2018-03-27T06:03:00Z</dcterms:created>
  <dcterms:modified xsi:type="dcterms:W3CDTF">2023-02-28T06:07:07Z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