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36203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21 ч. 01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осадки (дождь, снег), гололед. Ветер 15-20 м/с. Температура воздуха ночью 0-2 мороза, днем 0-2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02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около 0 градусов.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68468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0.378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0.254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14915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2584</cp:revision>
  <cp:lastPrinted>2021-07-01T03:56:27Z</cp:lastPrinted>
  <dcterms:created xsi:type="dcterms:W3CDTF">2018-03-27T06:03:00Z</dcterms:created>
  <dcterms:modified xsi:type="dcterms:W3CDTF">2023-02-28T06:39:14Z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