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99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740543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осадки (дождь, снег), гололед. Ветер юго-западный утром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днем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 мороза, днем 2-4 тепла. 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ля до 09 ч. 02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осадки (дождь, снег), гололед.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 2-4 тепла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 ночью 02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60421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0,794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20783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3366</cp:revision>
  <cp:lastPrinted>2021-11-30T05:55:24Z</cp:lastPrinted>
  <dcterms:created xsi:type="dcterms:W3CDTF">2018-03-27T06:03:00Z</dcterms:created>
  <dcterms:modified xsi:type="dcterms:W3CDTF">2023-02-28T06:45:19Z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