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86" d="100"/>
          <a:sy n="86" d="100"/>
        </p:scale>
        <p:origin x="6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741929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временами снег, низовая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юго-западный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37497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,314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17072</TotalTime>
  <Words>598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2749</cp:revision>
  <cp:lastPrinted>2021-07-01T03:56:27Z</cp:lastPrinted>
  <dcterms:created xsi:type="dcterms:W3CDTF">2018-03-27T06:03:00Z</dcterms:created>
  <dcterms:modified xsi:type="dcterms:W3CDTF">2023-02-28T07:06:44Z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