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27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B31B573-AE79-4A02-BBE4-AED88BCE4E4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07780-04B9-4ACC-9E57-3932911865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CEED-441C-4743-ADD0-A4820790D5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BBD1D-699B-43DD-902E-78E67C092C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63A0-BFE4-4C58-957E-522C709E93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998F7-286E-4E41-B277-5BA5204DC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B5349-E6CE-4FFD-8AD5-E73C5581A2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4FF24-5F8E-409C-BCA6-25EB1490FA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8AA6D-5B93-4348-B4CD-03ED5A4FA8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EE23D-9A7E-45E0-9C67-1AEBD9BC36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47D57-D9FC-4D72-A4BC-CC5644672B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D7D0-1D51-41DF-A75C-43A6BBDF96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295A697-21C6-46A9-9B87-820DD7EB04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59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28 февраля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01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</a:rPr>
              <a:t>28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01 марта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0-5 м/с. Температура воздуха ночью 1-3 мороза,  днем 9-11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02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01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02 марта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0-2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01 марта , ночью 02 марта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28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30438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8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1795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15674</TotalTime>
  <Words>550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3176</cp:revision>
  <cp:lastPrinted>2021-07-01T09:11:30Z</cp:lastPrinted>
  <dcterms:created xsi:type="dcterms:W3CDTF">2018-03-27T06:03:00Z</dcterms:created>
  <dcterms:modified xsi:type="dcterms:W3CDTF">2023-02-28T07:19:29Z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