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60384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марта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482191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latin typeface="Times New Roman" panose="02020603050405020304" pitchFamily="18" charset="0"/>
              </a:rPr>
              <a:t>Переменная</a:t>
            </a:r>
            <a:r>
              <a:rPr lang="ru-RU" sz="1100" dirty="0">
                <a:latin typeface="Times New Roman" panose="02020603050405020304" pitchFamily="18" charset="0"/>
              </a:rPr>
              <a:t> облачность, без осадков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. Временами туман. Ветер юго-западный 2-7 м/с. Температура воздуха ночью 2-4, днем 7-9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02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</a:rPr>
              <a:t> облачность, без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осадков, туман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юго-западный 2-7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16767</TotalTime>
  <Words>538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2650</cp:revision>
  <cp:lastPrinted>2021-10-15T03:50:29Z</cp:lastPrinted>
  <dcterms:created xsi:type="dcterms:W3CDTF">2018-03-27T06:03:00Z</dcterms:created>
  <dcterms:modified xsi:type="dcterms:W3CDTF">2023-02-28T07:07:35Z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