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4" d="100"/>
          <a:sy n="114" d="100"/>
        </p:scale>
        <p:origin x="174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0963440"/>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27 ақпан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жылғы 27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а</a:t>
            </a:r>
            <a:r>
              <a:rPr lang="kk-KZ" sz="12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6687192"/>
              </p:ext>
            </p:extLst>
          </p:nvPr>
        </p:nvGraphicFramePr>
        <p:xfrm>
          <a:off x="5097016" y="4005064"/>
          <a:ext cx="4610894" cy="23469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val="3583770891"/>
                    </a:ext>
                  </a:extLst>
                </a:gridCol>
                <a:gridCol w="1639840">
                  <a:extLst>
                    <a:ext uri="{9D8B030D-6E8A-4147-A177-3AD203B41FA5}">
                      <a16:colId xmlns:a16="http://schemas.microsoft.com/office/drawing/2014/main" val="1276116030"/>
                    </a:ext>
                  </a:extLst>
                </a:gridCol>
                <a:gridCol w="1038118">
                  <a:extLst>
                    <a:ext uri="{9D8B030D-6E8A-4147-A177-3AD203B41FA5}">
                      <a16:colId xmlns:a16="http://schemas.microsoft.com/office/drawing/2014/main" val="2096923049"/>
                    </a:ext>
                  </a:extLst>
                </a:gridCol>
              </a:tblGrid>
              <a:tr h="371277">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Calibri" panose="020F0502020204030204" pitchFamily="34"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Calibri" panose="020F0502020204030204" pitchFamily="34" charset="0"/>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84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Calibri" panose="020F0502020204030204" pitchFamily="34" charset="0"/>
                        </a:rPr>
                        <a:t>174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Calibri" panose="020F0502020204030204" pitchFamily="34" charset="0"/>
                        </a:rPr>
                        <a:t>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Calibri" panose="020F0502020204030204" pitchFamily="34"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Calibri" panose="020F0502020204030204" pitchFamily="34"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Calibri" panose="020F0502020204030204" pitchFamily="34" charset="0"/>
                        </a:rPr>
                        <a:t>891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Calibri" panose="020F0502020204030204" pitchFamily="34" charset="0"/>
                        </a:rPr>
                        <a:t>0.178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Calibri" panose="020F0502020204030204" pitchFamily="34" charset="0"/>
                        </a:rPr>
                        <a:t>140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Calibri" panose="020F0502020204030204" pitchFamily="34" charset="0"/>
                        </a:rPr>
                        <a:t>0.702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Calibri" panose="020F0502020204030204" pitchFamily="34"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Calibri" panose="020F0502020204030204" pitchFamily="34" charset="0"/>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5694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Calibri" panose="020F0502020204030204" pitchFamily="34"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Calibri" panose="020F0502020204030204" pitchFamily="34" charset="0"/>
                        </a:rPr>
                        <a:t>0.475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Calibri" panose="020F0502020204030204" pitchFamily="34"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Calibri" panose="020F0502020204030204" pitchFamily="34"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013507" y="160188"/>
            <a:ext cx="4701348" cy="1785104"/>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28</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kk-KZ" sz="1100" b="1" dirty="0">
                <a:latin typeface="Times New Roman" panose="02020603050405020304" pitchFamily="18" charset="0"/>
                <a:ea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2023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27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28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күндіз жауын-шашын (қар, жаңбыр), көктайғақ</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a:t>
            </a:r>
            <a:r>
              <a:rPr lang="kk-KZ" sz="1100" kern="1400" dirty="0">
                <a:solidFill>
                  <a:srgbClr val="000000"/>
                </a:solidFill>
                <a:latin typeface="Times New Roman" panose="02020603050405020304" pitchFamily="18" charset="0"/>
                <a:ea typeface="Times New Roman" panose="02020603050405020304" pitchFamily="18" charset="0"/>
              </a:rPr>
              <a:t>күндіз 15-20, екпіні 25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түнде 7-9 аяз</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a:solidFill>
                  <a:srgbClr val="000000"/>
                </a:solidFill>
                <a:latin typeface="Times New Roman" panose="02020603050405020304" pitchFamily="18" charset="0"/>
                <a:ea typeface="Times New Roman" panose="02020603050405020304" pitchFamily="18" charset="0"/>
              </a:rPr>
              <a:t>күндіз 1-3 </a:t>
            </a:r>
            <a:r>
              <a:rPr lang="kk-KZ" sz="1100" kern="1400" dirty="0">
                <a:solidFill>
                  <a:srgbClr val="000000"/>
                </a:solidFill>
                <a:latin typeface="Times New Roman" panose="02020603050405020304" pitchFamily="18" charset="0"/>
                <a:ea typeface="Times New Roman" panose="02020603050405020304" pitchFamily="18" charset="0"/>
              </a:rPr>
              <a:t>жылы.</a:t>
            </a:r>
          </a:p>
          <a:p>
            <a:pPr algn="just"/>
            <a:endParaRPr lang="kk-KZ" sz="1100" kern="1400" dirty="0">
              <a:solidFill>
                <a:srgbClr val="000000"/>
              </a:solidFill>
              <a:latin typeface="Times New Roman" panose="02020603050405020304" pitchFamily="18" charset="0"/>
              <a:ea typeface="Times New Roman" panose="02020603050405020304" pitchFamily="18" charset="0"/>
            </a:endParaRP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01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28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01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 (қар, жаңбыр), көктайғақ</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екпіні  15-20 м/с. Ауа температурасы түнде 1-3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rgbClr val="FF0000"/>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28</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а</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dirty="0">
                <a:solidFill>
                  <a:schemeClr val="tx1"/>
                </a:solidFill>
                <a:latin typeface="Times New Roman" panose="02020603050405020304" pitchFamily="18" charset="0"/>
                <a:cs typeface="Times New Roman" panose="02020603050405020304" pitchFamily="18" charset="0"/>
              </a:rPr>
              <a:t>да, түнде 01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11070" y="2975964"/>
            <a:ext cx="4744464" cy="49244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kk-KZ" sz="12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4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Е</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20367</TotalTime>
  <Words>634</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3379</cp:revision>
  <cp:lastPrinted>2023-01-16T10:13:34Z</cp:lastPrinted>
  <dcterms:created xsi:type="dcterms:W3CDTF">2018-03-27T06:03:00Z</dcterms:created>
  <dcterms:modified xsi:type="dcterms:W3CDTF">2023-02-27T07:26:51Z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