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56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852152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962076"/>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 </a:t>
            </a:r>
            <a:r>
              <a:rPr lang="kk-KZ" altLang="ru-RU" sz="1100" b="1" dirty="0">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ru-RU" altLang="ru-RU" sz="1100" b="1" dirty="0" err="1">
                <a:solidFill>
                  <a:srgbClr val="000000"/>
                </a:solidFill>
                <a:latin typeface="Times New Roman" pitchFamily="18" charset="0"/>
                <a:cs typeface="Times New Roman" pitchFamily="18" charset="0"/>
              </a:rPr>
              <a:t>ақпаннан</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a:t>
            </a: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күндіз жауын-шашын (көбінесе қар). Жаяу бұрқасын, күндіз көктайғақ. </a:t>
            </a:r>
            <a:r>
              <a:rPr lang="kk-KZ" sz="1100" dirty="0">
                <a:latin typeface="Times New Roman" pitchFamily="18" charset="0"/>
                <a:cs typeface="Times New Roman" pitchFamily="18" charset="0"/>
              </a:rPr>
              <a:t>Оңтүстік-батыстан 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15-20, </a:t>
            </a:r>
            <a:r>
              <a:rPr lang="kk-KZ" sz="1100" dirty="0" smtClean="0">
                <a:latin typeface="Times New Roman" pitchFamily="18" charset="0"/>
                <a:cs typeface="Times New Roman" pitchFamily="18" charset="0"/>
              </a:rPr>
              <a:t>екпіні 23-28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01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 (жаңбыр, қар), жаяу 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13487</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2837</cp:revision>
  <cp:lastPrinted>2021-07-01T03:56:27Z</cp:lastPrinted>
  <dcterms:created xsi:type="dcterms:W3CDTF">2018-03-27T06:03:00Z</dcterms:created>
  <dcterms:modified xsi:type="dcterms:W3CDTF">2023-02-27T08:24:39Z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