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84844369"/>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58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27</a:t>
                      </a:r>
                      <a:r>
                        <a:rPr lang="ru-RU" altLang="zh-CN" sz="1200" b="1" i="0" baseline="0" dirty="0">
                          <a:solidFill>
                            <a:srgbClr val="002060"/>
                          </a:solidFill>
                          <a:latin typeface="Times New Roman" panose="02020603050405020304" pitchFamily="18" charset="0"/>
                          <a:cs typeface="Times New Roman" panose="02020603050405020304" pitchFamily="18" charset="0"/>
                        </a:rPr>
                        <a:t> а</a:t>
                      </a:r>
                      <a:r>
                        <a:rPr lang="kk-KZ" altLang="zh-CN" sz="1200" b="1" i="0" baseline="0" dirty="0">
                          <a:solidFill>
                            <a:srgbClr val="002060"/>
                          </a:solidFill>
                          <a:latin typeface="Times New Roman" panose="02020603050405020304" pitchFamily="18" charset="0"/>
                          <a:cs typeface="Times New Roman" panose="02020603050405020304" pitchFamily="18" charset="0"/>
                        </a:rPr>
                        <a:t>қпан</a:t>
                      </a:r>
                      <a:r>
                        <a:rPr lang="kk-KZ" altLang="zh-CN" sz="1200" b="1" i="0" u="none" baseline="0" dirty="0">
                          <a:solidFill>
                            <a:srgbClr val="002060"/>
                          </a:solidFill>
                          <a:latin typeface="Times New Roman" panose="02020603050405020304" pitchFamily="18" charset="0"/>
                          <a:cs typeface="Times New Roman" panose="02020603050405020304" pitchFamily="18" charset="0"/>
                        </a:rPr>
                        <a:t> </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a:latin typeface="Times New Roman" pitchFamily="18" charset="0"/>
                <a:cs typeface="Times New Roman" pitchFamily="18" charset="0"/>
              </a:rPr>
              <a:t>27 </a:t>
            </a:r>
            <a:r>
              <a:rPr lang="ru-RU" altLang="ru-RU" sz="1200" b="1" dirty="0">
                <a:latin typeface="Times New Roman" pitchFamily="18" charset="0"/>
                <a:cs typeface="Times New Roman" pitchFamily="18" charset="0"/>
              </a:rPr>
              <a:t>а</a:t>
            </a:r>
            <a:r>
              <a:rPr lang="kk-KZ" altLang="zh-CN" sz="1200" b="1" i="0" baseline="0" dirty="0">
                <a:latin typeface="Times New Roman" panose="02020603050405020304" pitchFamily="18" charset="0"/>
                <a:cs typeface="Times New Roman" panose="02020603050405020304" pitchFamily="18" charset="0"/>
              </a:rPr>
              <a:t>қпан</a:t>
            </a:r>
            <a:r>
              <a:rPr lang="kk-KZ" altLang="zh-CN" sz="1200" b="1" i="0" u="none" baseline="0"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28 </a:t>
            </a:r>
            <a:r>
              <a:rPr lang="ru-RU" sz="1200" b="1" dirty="0" err="1">
                <a:solidFill>
                  <a:prstClr val="black"/>
                </a:solidFill>
                <a:latin typeface="Times New Roman" pitchFamily="18" charset="0"/>
                <a:cs typeface="Times New Roman" pitchFamily="18" charset="0"/>
              </a:rPr>
              <a:t>ақпанға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27 </a:t>
            </a:r>
            <a:r>
              <a:rPr lang="ru-RU" sz="1200" b="1" dirty="0" err="1">
                <a:solidFill>
                  <a:prstClr val="black"/>
                </a:solidFill>
                <a:latin typeface="Times New Roman" pitchFamily="18" charset="0"/>
                <a:cs typeface="Times New Roman" pitchFamily="18" charset="0"/>
              </a:rPr>
              <a:t>ақпан</a:t>
            </a:r>
            <a:r>
              <a:rPr lang="ru-RU" sz="1200" b="1" dirty="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smtClean="0">
                <a:solidFill>
                  <a:prstClr val="black"/>
                </a:solidFill>
                <a:latin typeface="Times New Roman" pitchFamily="18" charset="0"/>
                <a:cs typeface="Times New Roman" pitchFamily="18" charset="0"/>
              </a:rPr>
              <a:t>28 </a:t>
            </a:r>
            <a:r>
              <a:rPr lang="ru-RU" sz="1200" b="1" dirty="0" err="1">
                <a:solidFill>
                  <a:prstClr val="black"/>
                </a:solidFill>
                <a:latin typeface="Times New Roman" pitchFamily="18" charset="0"/>
                <a:cs typeface="Times New Roman" pitchFamily="18" charset="0"/>
              </a:rPr>
              <a:t>ақпан</a:t>
            </a:r>
            <a:r>
              <a:rPr lang="ru-RU" sz="1200" b="1" dirty="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dirty="0">
                <a:solidFill>
                  <a:prstClr val="black"/>
                </a:solidFill>
                <a:latin typeface="Times New Roman" pitchFamily="18" charset="0"/>
                <a:cs typeface="Times New Roman" pitchFamily="18" charset="0"/>
              </a:rPr>
              <a:t>        Көшпелі бұлтты, жауын-шашынсыз. Кей уақытта </a:t>
            </a:r>
            <a:r>
              <a:rPr lang="kk-KZ" sz="1200" dirty="0" smtClean="0">
                <a:solidFill>
                  <a:prstClr val="black"/>
                </a:solidFill>
                <a:latin typeface="Times New Roman" pitchFamily="18" charset="0"/>
                <a:cs typeface="Times New Roman" pitchFamily="18" charset="0"/>
              </a:rPr>
              <a:t>тұман түседі. Солтүстік-шығыс</a:t>
            </a:r>
            <a:r>
              <a:rPr lang="kk-KZ" sz="1200" dirty="0" smtClean="0">
                <a:solidFill>
                  <a:prstClr val="black"/>
                </a:solidFill>
                <a:latin typeface="Times New Roman"/>
                <a:ea typeface="Calibri"/>
              </a:rPr>
              <a:t>тан соғатын жел</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 желіне ауысады</a:t>
            </a:r>
            <a:r>
              <a:rPr lang="kk-KZ" sz="1200" dirty="0" smtClean="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градус аяз, 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градус жылы болады. </a:t>
            </a: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itchFamily="18" charset="0"/>
                <a:cs typeface="Times New Roman" pitchFamily="18" charset="0"/>
              </a:rPr>
              <a:t>01</a:t>
            </a:r>
            <a:r>
              <a:rPr lang="ru-RU" sz="1200" b="1" dirty="0" smtClean="0">
                <a:solidFill>
                  <a:prstClr val="black"/>
                </a:solidFill>
                <a:latin typeface="Times New Roman" pitchFamily="18" charset="0"/>
                <a:cs typeface="Times New Roman" pitchFamily="18" charset="0"/>
              </a:rPr>
              <a:t> </a:t>
            </a:r>
            <a:r>
              <a:rPr lang="ru-RU" sz="1200" b="1" dirty="0" err="1" smtClean="0">
                <a:solidFill>
                  <a:prstClr val="black"/>
                </a:solidFill>
                <a:latin typeface="Times New Roman" pitchFamily="18" charset="0"/>
                <a:cs typeface="Times New Roman" pitchFamily="18" charset="0"/>
              </a:rPr>
              <a:t>наурызға</a:t>
            </a:r>
            <a:endParaRPr lang="ru-RU" sz="1200" b="1" dirty="0">
              <a:solidFill>
                <a:prstClr val="black"/>
              </a:solidFill>
              <a:latin typeface="Times New Roman" pitchFamily="18" charset="0"/>
              <a:cs typeface="Times New Roman" pitchFamily="18" charset="0"/>
            </a:endParaRPr>
          </a:p>
          <a:p>
            <a:pPr lvl="0" indent="182563" algn="ctr">
              <a:defRPr/>
            </a:pPr>
            <a:r>
              <a:rPr lang="ru-RU" sz="1200" b="1" dirty="0" smtClean="0">
                <a:solidFill>
                  <a:prstClr val="black"/>
                </a:solidFill>
                <a:latin typeface="Times New Roman" pitchFamily="18" charset="0"/>
                <a:cs typeface="Times New Roman" pitchFamily="18" charset="0"/>
              </a:rPr>
              <a:t>28 </a:t>
            </a:r>
            <a:r>
              <a:rPr lang="ru-RU" sz="1200" b="1" dirty="0" err="1">
                <a:solidFill>
                  <a:prstClr val="black"/>
                </a:solidFill>
                <a:latin typeface="Times New Roman" pitchFamily="18" charset="0"/>
                <a:cs typeface="Times New Roman" pitchFamily="18" charset="0"/>
              </a:rPr>
              <a:t>ақпан</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01 </a:t>
            </a:r>
            <a:r>
              <a:rPr lang="ru-RU" sz="1200" b="1" dirty="0" err="1" smtClean="0">
                <a:solidFill>
                  <a:prstClr val="black"/>
                </a:solidFill>
                <a:latin typeface="Times New Roman" pitchFamily="18" charset="0"/>
                <a:cs typeface="Times New Roman" pitchFamily="18" charset="0"/>
              </a:rPr>
              <a:t>наурыз</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Көшпелі бұлтты, жауын-шашынсыз. Кей уақытта </a:t>
            </a:r>
            <a:r>
              <a:rPr lang="kk-KZ" sz="1200" dirty="0" smtClean="0">
                <a:solidFill>
                  <a:prstClr val="black"/>
                </a:solidFill>
                <a:latin typeface="Times New Roman" pitchFamily="18" charset="0"/>
                <a:cs typeface="Times New Roman" pitchFamily="18" charset="0"/>
              </a:rPr>
              <a:t>тұман түседі. Оңтүстік-шығыс</a:t>
            </a:r>
            <a:r>
              <a:rPr lang="kk-KZ" sz="1200" dirty="0" smtClean="0">
                <a:solidFill>
                  <a:prstClr val="black"/>
                </a:solidFill>
                <a:latin typeface="Times New Roman"/>
                <a:ea typeface="Calibri"/>
              </a:rPr>
              <a:t>тан</a:t>
            </a:r>
            <a:r>
              <a:rPr lang="kk-KZ" sz="1200" dirty="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a:solidFill>
                  <a:prstClr val="black"/>
                </a:solidFill>
                <a:latin typeface="Times New Roman" pitchFamily="18" charset="0"/>
                <a:cs typeface="Times New Roman" pitchFamily="18" charset="0"/>
              </a:rPr>
              <a:t>9-14 м/с.</a:t>
            </a:r>
            <a:r>
              <a:rPr lang="kk-KZ" sz="1200" dirty="0">
                <a:solidFill>
                  <a:prstClr val="black"/>
                </a:solidFill>
                <a:latin typeface="Times New Roman"/>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градус аяз болады.  </a:t>
            </a: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smtClean="0">
                <a:solidFill>
                  <a:prstClr val="black"/>
                </a:solidFill>
                <a:latin typeface="Times New Roman" panose="02020603050405020304" pitchFamily="18" charset="0"/>
                <a:cs typeface="Times New Roman" panose="02020603050405020304" pitchFamily="18" charset="0"/>
              </a:rPr>
              <a:t>ақпан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28 </a:t>
            </a:r>
            <a:r>
              <a:rPr lang="ru-RU" sz="1200" dirty="0" err="1" smtClean="0">
                <a:solidFill>
                  <a:prstClr val="black"/>
                </a:solidFill>
                <a:latin typeface="Times New Roman" panose="02020603050405020304" pitchFamily="18" charset="0"/>
                <a:cs typeface="Times New Roman" panose="02020603050405020304" pitchFamily="18" charset="0"/>
              </a:rPr>
              <a:t>наурызда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65399651"/>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938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a:solidFill>
                  <a:srgbClr val="000000"/>
                </a:solidFill>
                <a:latin typeface="Times New Roman" panose="02020603050405020304" pitchFamily="18" charset="0"/>
                <a:cs typeface="Times New Roman" panose="02020603050405020304" pitchFamily="18" charset="0"/>
              </a:rPr>
              <a:t> Дарханқызы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14526</TotalTime>
  <Words>599</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2935</cp:revision>
  <cp:lastPrinted>2023-02-27T06:22:33Z</cp:lastPrinted>
  <dcterms:created xsi:type="dcterms:W3CDTF">2018-03-27T06:03:00Z</dcterms:created>
  <dcterms:modified xsi:type="dcterms:W3CDTF">2023-02-27T06:22:57Z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