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74"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түнде аздаған жауын-шашын, күндіз жауын-шашын (жаңбыр, қар) жауады. Кей уақыттарда көктайғақ болады.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градус суық, </a:t>
            </a:r>
            <a:r>
              <a:rPr lang="kk-KZ" sz="1200" dirty="0" smtClean="0">
                <a:latin typeface="Times New Roman" pitchFamily="18" charset="0"/>
                <a:cs typeface="Times New Roman" pitchFamily="18" charset="0"/>
              </a:rPr>
              <a:t>күндіз 0-2 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 болады. </a:t>
            </a:r>
            <a:endParaRPr lang="kk-KZ"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a:t>
            </a:r>
            <a:r>
              <a:rPr lang="kk-KZ" sz="1200" b="1" dirty="0" smtClean="0">
                <a:solidFill>
                  <a:srgbClr val="000000"/>
                </a:solidFill>
                <a:latin typeface="Times New Roman" pitchFamily="18" charset="0"/>
                <a:cs typeface="Times New Roman" pitchFamily="18" charset="0"/>
              </a:rPr>
              <a:t> 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28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түнде аздаған </a:t>
            </a:r>
            <a:r>
              <a:rPr lang="kk-KZ" sz="1200" dirty="0" smtClean="0">
                <a:latin typeface="Times New Roman" pitchFamily="18" charset="0"/>
                <a:cs typeface="Times New Roman" pitchFamily="18" charset="0"/>
              </a:rPr>
              <a:t>жауын-шашын</a:t>
            </a:r>
            <a:r>
              <a:rPr lang="kk-KZ" sz="1200" dirty="0" smtClean="0">
                <a:latin typeface="Times New Roman" pitchFamily="18" charset="0"/>
                <a:cs typeface="Times New Roman" pitchFamily="18" charset="0"/>
              </a:rPr>
              <a:t> (жаңбыр, қар) </a:t>
            </a:r>
            <a:r>
              <a:rPr lang="kk-KZ" sz="1200" dirty="0" smtClean="0">
                <a:latin typeface="Times New Roman" pitchFamily="18" charset="0"/>
                <a:cs typeface="Times New Roman" pitchFamily="18" charset="0"/>
              </a:rPr>
              <a:t>жауады, көктайғақ болады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655692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960</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0,192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0,296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14350</TotalTime>
  <Words>545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2827</cp:revision>
  <cp:lastPrinted>2021-07-01T07:38:07Z</cp:lastPrinted>
  <dcterms:created xsi:type="dcterms:W3CDTF">2018-03-27T06:03:00Z</dcterms:created>
  <dcterms:modified xsi:type="dcterms:W3CDTF">2023-02-27T07:19:57Z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