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7025215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50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27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Оңтүстік-ш</a:t>
            </a:r>
            <a:r>
              <a:rPr lang="uz-Cyrl-UZ" sz="1100" dirty="0" smtClean="0">
                <a:latin typeface="Times New Roman" pitchFamily="18" charset="0"/>
                <a:cs typeface="Times New Roman" pitchFamily="18" charset="0"/>
              </a:rPr>
              <a:t>ығыстан, оңтүстіктен </a:t>
            </a:r>
            <a:r>
              <a:rPr lang="kk-KZ" sz="1100" dirty="0" smtClean="0">
                <a:latin typeface="Times New Roman" pitchFamily="18" charset="0"/>
                <a:cs typeface="Times New Roman" pitchFamily="18" charset="0"/>
              </a:rPr>
              <a:t>жел соғады, күші 5-10 м/с. Ауа температурасы түнде 1 </a:t>
            </a:r>
            <a:r>
              <a:rPr lang="kk-KZ" sz="1100" smtClean="0">
                <a:latin typeface="Times New Roman" pitchFamily="18" charset="0"/>
                <a:cs typeface="Times New Roman" pitchFamily="18" charset="0"/>
              </a:rPr>
              <a:t>аяз-               1 </a:t>
            </a:r>
            <a:r>
              <a:rPr lang="kk-KZ" sz="1100" dirty="0" smtClean="0">
                <a:latin typeface="Times New Roman" pitchFamily="18" charset="0"/>
                <a:cs typeface="Times New Roman" pitchFamily="18" charset="0"/>
              </a:rPr>
              <a:t>градус жылы, күндіз 12-14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01 наурызға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28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01 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Оңтүстіктен </a:t>
            </a:r>
            <a:r>
              <a:rPr lang="kk-KZ" sz="1100" dirty="0" smtClean="0">
                <a:latin typeface="Times New Roman" pitchFamily="18" charset="0"/>
                <a:cs typeface="Times New Roman" pitchFamily="18" charset="0"/>
              </a:rPr>
              <a:t>жел соғады, күші 5-10 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smtClean="0">
                <a:solidFill>
                  <a:schemeClr val="tx1"/>
                </a:solidFill>
                <a:latin typeface="Times New Roman" panose="02020603050405020304" pitchFamily="18" charset="0"/>
                <a:cs typeface="Times New Roman" panose="02020603050405020304" pitchFamily="18" charset="0"/>
              </a:rPr>
              <a:t> 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13532</TotalTime>
  <Words>596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2793</cp:revision>
  <cp:lastPrinted>2021-07-01T03:56:27Z</cp:lastPrinted>
  <dcterms:created xsi:type="dcterms:W3CDTF">2018-03-27T06:03:00Z</dcterms:created>
  <dcterms:modified xsi:type="dcterms:W3CDTF">2023-02-27T06:11:32Z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