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58183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жауын-шашын (негізінен қар), көктайғақ, жаяу бұрқасын күтіледі. Жел 15-20, екпіні 23-28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аяз, күндіз 0 градус шамасында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(негізінен қар), көктайғақ, жаяу бұрқасын күтіледі.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034127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2547</cp:revision>
  <cp:lastPrinted>2021-07-01T07:38:07Z</cp:lastPrinted>
  <dcterms:created xsi:type="dcterms:W3CDTF">2018-03-27T06:03:00Z</dcterms:created>
  <dcterms:modified xsi:type="dcterms:W3CDTF">2023-02-27T06:57:23Z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