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30928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213123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354491"/>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27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28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Аздаған бұлтты, жауын-шашынсыз. Шығыстан,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күндіз 1° аяз-1°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28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Шығыстан,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7-9°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a:t>
            </a:r>
            <a:r>
              <a:rPr lang="ru-RU" altLang="ru-RU" sz="1400" b="1" i="1" dirty="0">
                <a:solidFill>
                  <a:srgbClr val="000000"/>
                </a:solidFill>
                <a:latin typeface="Times New Roman" panose="02020603050405020304" pitchFamily="18" charset="0"/>
                <a:cs typeface="Times New Roman" panose="02020603050405020304" pitchFamily="18" charset="0"/>
              </a:rPr>
              <a:t>Л</a:t>
            </a:r>
            <a:r>
              <a:rPr lang="ru-RU" altLang="ru-RU" sz="1400" b="1" i="1" dirty="0" smtClean="0">
                <a:solidFill>
                  <a:srgbClr val="000000"/>
                </a:solidFill>
                <a:latin typeface="Times New Roman" panose="02020603050405020304" pitchFamily="18" charset="0"/>
                <a:cs typeface="Times New Roman" panose="02020603050405020304" pitchFamily="18" charset="0"/>
              </a:rPr>
              <a:t>.В.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17841</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2662</cp:revision>
  <cp:lastPrinted>2021-07-01T03:56:27Z</cp:lastPrinted>
  <dcterms:created xsi:type="dcterms:W3CDTF">2018-03-27T06:03:00Z</dcterms:created>
  <dcterms:modified xsi:type="dcterms:W3CDTF">2023-02-27T07:00:18Z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