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1878865"/>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ақпанға</a:t>
            </a:r>
            <a:r>
              <a:rPr lang="kk-KZ" altLang="ru-RU" sz="1200" b="1" dirty="0">
                <a:latin typeface="Times New Roman" panose="02020603050405020304" pitchFamily="18" charset="0"/>
                <a:cs typeface="Times New Roman" panose="02020603050405020304" pitchFamily="18" charset="0"/>
              </a:rPr>
              <a:t> 2023 ж. сағ. 21-ден </a:t>
            </a:r>
            <a:r>
              <a:rPr lang="kk-KZ" altLang="ru-RU" sz="1200" b="1" dirty="0" smtClean="0">
                <a:latin typeface="Times New Roman" panose="02020603050405020304" pitchFamily="18" charset="0"/>
                <a:cs typeface="Times New Roman" panose="02020603050405020304" pitchFamily="18" charset="0"/>
              </a:rPr>
              <a:t>28</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2023 ж. сағ. 21 дейін</a:t>
            </a:r>
          </a:p>
          <a:p>
            <a:r>
              <a:rPr lang="kk-KZ" sz="1200" dirty="0">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көбінесе 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көктайгақ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01 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136092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475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,393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383977"/>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28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15817</TotalTime>
  <Words>582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2780</cp:revision>
  <cp:lastPrinted>2021-07-01T07:38:07Z</cp:lastPrinted>
  <dcterms:created xsi:type="dcterms:W3CDTF">2018-03-27T06:03:00Z</dcterms:created>
  <dcterms:modified xsi:type="dcterms:W3CDTF">2023-02-27T06:38:39Z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