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7820" autoAdjust="0"/>
    <p:restoredTop sz="94660"/>
  </p:normalViewPr>
  <p:slideViewPr>
    <p:cSldViewPr showGuides="1">
      <p:cViewPr>
        <p:scale>
          <a:sx n="110" d="100"/>
          <a:sy n="110" d="100"/>
        </p:scale>
        <p:origin x="-564" y="32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276872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983323853"/>
              </p:ext>
            </p:extLst>
          </p:nvPr>
        </p:nvGraphicFramePr>
        <p:xfrm>
          <a:off x="5019674" y="3986764"/>
          <a:ext cx="4691273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16632"/>
            <a:ext cx="475980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9875" algn="just">
              <a:defRPr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ночью снег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осадки (преимущественно снег). Низовая метель, днем гололед.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15-20,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порывы 23-28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марта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indent="2667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осадки (дождь, снег), низовая метель, гололед.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порывы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0-2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97016" y="328498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Ю. Смирнягина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13927</TotalTime>
  <Words>614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2895</cp:revision>
  <cp:lastPrinted>2021-07-01T03:56:27Z</cp:lastPrinted>
  <dcterms:created xsi:type="dcterms:W3CDTF">2018-03-27T06:03:00Z</dcterms:created>
  <dcterms:modified xsi:type="dcterms:W3CDTF">2023-02-27T08:24:19Z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