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108896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28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осадки (преимущественно снег), низовая метель, гололед. Ветер 15-20, порывы 23-28 м/с. Температура воздуха ночью 5-7, днем около 0 градусов.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01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осадки (преимущественно снег), низовая метель, гололед. Ветер 15-20 м/с. Температура воздуха около 0 градусов.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31672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0.642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0.419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14903</TotalTime>
  <Words>625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2580</cp:revision>
  <cp:lastPrinted>2021-07-01T03:56:27Z</cp:lastPrinted>
  <dcterms:created xsi:type="dcterms:W3CDTF">2018-03-27T06:03:00Z</dcterms:created>
  <dcterms:modified xsi:type="dcterms:W3CDTF">2023-02-27T06:57:28Z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