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32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3095770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февраля 2023 года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2684133"/>
              </p:ext>
            </p:extLst>
          </p:nvPr>
        </p:nvGraphicFramePr>
        <p:xfrm>
          <a:off x="5007188" y="4021384"/>
          <a:ext cx="4667576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0,788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Временами туман. Ветер юго-восточный с переходом на юго-западный 2-7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2-4,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6-8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16684</TotalTime>
  <Words>608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2648</cp:revision>
  <cp:lastPrinted>2021-10-15T03:50:29Z</cp:lastPrinted>
  <dcterms:created xsi:type="dcterms:W3CDTF">2018-03-27T06:03:00Z</dcterms:created>
  <dcterms:modified xsi:type="dcterms:W3CDTF">2023-02-27T07:33:37Z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