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808010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27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156333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28 февраля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Малооблачно,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3-8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1°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мороза-1°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37427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17946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2629</cp:revision>
  <cp:lastPrinted>2021-10-14T11:15:53Z</cp:lastPrinted>
  <dcterms:created xsi:type="dcterms:W3CDTF">2018-03-27T06:03:00Z</dcterms:created>
  <dcterms:modified xsi:type="dcterms:W3CDTF">2023-02-27T06:58:57Z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