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816140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00090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28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осадки (дождь, снег), гололед. Ветер юго-западный 9-14, днем 15-20, порывы 25 м/с. Температура воздуха ночью 7-9 мороза,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1-3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01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осадки (дождь, снег), гололед.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порывы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 1-3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февраля, ночью 01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735812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20755</TotalTime>
  <Words>668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3362</cp:revision>
  <cp:lastPrinted>2021-11-30T05:55:24Z</cp:lastPrinted>
  <dcterms:created xsi:type="dcterms:W3CDTF">2018-03-27T06:03:00Z</dcterms:created>
  <dcterms:modified xsi:type="dcterms:W3CDTF">2023-02-27T07:26:25Z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