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2EC1A16-5922-4F4D-992A-8A3BBB7E0A5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19159-60FB-42A0-86E1-571EFAA1D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63B09-D5E2-438A-B307-9BB78C7E43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FC1D3-215A-4A9C-8374-8569D0B47E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1E657-E26E-4161-9949-D829E305FB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9A81B-69E2-419E-9013-2EFA6F47CE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23B3A-1C5F-4A26-B10D-14177088E0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B83CE-95FA-40FB-9C50-4F53A72FFE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31363-4BB3-40E4-8C31-10E1B517F9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E71CA-F274-457C-8CB7-2FAA5C4E1C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2CF38-1C64-431B-AC63-9EBCF65AD0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C9C21-81FE-40C1-A694-73BD03B7E2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9DD493D-A1B9-461E-B2B5-B58E2A5190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27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27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28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3-5 мороза,  днем 8-10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01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01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1-3 мороза.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8 февраля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01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/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1349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15670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3171</cp:revision>
  <cp:lastPrinted>2021-07-01T09:11:30Z</cp:lastPrinted>
  <dcterms:created xsi:type="dcterms:W3CDTF">2018-03-27T06:03:00Z</dcterms:created>
  <dcterms:modified xsi:type="dcterms:W3CDTF">2023-02-27T07:18:45Z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