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50" d="100"/>
          <a:sy n="150" d="100"/>
        </p:scale>
        <p:origin x="828" y="-13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5850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6600206"/>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295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тұман, көктайғақ.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оңтүстіктен, оңтүстік-батыстан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түнде екпіні </a:t>
            </a:r>
            <a:r>
              <a:rPr lang="kk-KZ" sz="1200" dirty="0" smtClean="0">
                <a:latin typeface="Times New Roman" pitchFamily="18" charset="0"/>
                <a:cs typeface="Times New Roman" pitchFamily="18" charset="0"/>
              </a:rPr>
              <a:t>18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градус аяз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28</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қар</a:t>
            </a:r>
            <a:r>
              <a:rPr lang="kk-KZ" sz="1200" dirty="0" smtClean="0">
                <a:latin typeface="Times New Roman" pitchFamily="18" charset="0"/>
                <a:cs typeface="Times New Roman" pitchFamily="18" charset="0"/>
              </a:rPr>
              <a:t>, көктайғақ, жаяу бұрқасын</a:t>
            </a:r>
            <a:r>
              <a:rPr lang="kk-KZ" sz="1200" dirty="0" smtClean="0">
                <a:latin typeface="Times New Roman" pitchFamily="18" charset="0"/>
                <a:cs typeface="Times New Roman"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27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28</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ақпанда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18370</TotalTime>
  <Words>600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3286</cp:revision>
  <cp:lastPrinted>2021-07-01T03:56:27Z</cp:lastPrinted>
  <dcterms:created xsi:type="dcterms:W3CDTF">2018-03-27T06:03:00Z</dcterms:created>
  <dcterms:modified xsi:type="dcterms:W3CDTF">2023-02-26T07:22:23Z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