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597063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068467"/>
            <a:ext cx="4910167" cy="120032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27 ақпан күні метеорологиялық жағдайлар қала атмосферасында ластаушы заттардың </a:t>
            </a:r>
            <a:r>
              <a:rPr lang="kk-KZ" altLang="en-US" sz="1200" b="1" smtClean="0">
                <a:solidFill>
                  <a:schemeClr val="tx1"/>
                </a:solidFill>
                <a:latin typeface="Times New Roman" pitchFamily="18" charset="0"/>
                <a:cs typeface="Times New Roman" pitchFamily="18" charset="0"/>
                <a:sym typeface="+mn-ea"/>
              </a:rPr>
              <a:t>жиналуына</a:t>
            </a:r>
            <a:r>
              <a:rPr lang="kk-KZ" altLang="en-US" sz="120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2023 жылдың 28 ақпанына қараған түні 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a:t>
            </a:r>
            <a:r>
              <a:rPr lang="kk-KZ" altLang="en-US" sz="1200" dirty="0">
                <a:solidFill>
                  <a:schemeClr val="tx1"/>
                </a:solidFill>
                <a:latin typeface="Times New Roman" pitchFamily="18" charset="0"/>
                <a:cs typeface="Times New Roman" pitchFamily="18" charset="0"/>
                <a:sym typeface="+mn-ea"/>
              </a:rPr>
              <a:t>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151110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16321</TotalTime>
  <Words>610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2761</cp:revision>
  <cp:lastPrinted>2021-07-01T07:38:07Z</cp:lastPrinted>
  <dcterms:created xsi:type="dcterms:W3CDTF">2018-03-27T06:03:00Z</dcterms:created>
  <dcterms:modified xsi:type="dcterms:W3CDTF">2023-02-26T06:36:31Z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