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057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smtClean="0">
                <a:latin typeface="Times New Roman" pitchFamily="18" charset="0"/>
                <a:cs typeface="Times New Roman" pitchFamily="18" charset="0"/>
              </a:rPr>
              <a:t>27 </a:t>
            </a:r>
            <a:r>
              <a:rPr lang="kk-KZ" sz="1200" b="1" dirty="0">
                <a:solidFill>
                  <a:srgbClr val="000000"/>
                </a:solidFill>
                <a:latin typeface="Times New Roman" pitchFamily="18" charset="0"/>
                <a:cs typeface="Times New Roman" pitchFamily="18" charset="0"/>
              </a:rPr>
              <a:t>ақпанға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27</a:t>
            </a:r>
            <a:r>
              <a:rPr lang="kk-KZ" altLang="ru-RU"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ақпан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Оңтүстіктен жел соғады, күші 9-14 м/с. Ауа температурасы түнде  8-10, күндіз 0-2 градус суық болады </a:t>
            </a:r>
          </a:p>
          <a:p>
            <a:pPr algn="ctr"/>
            <a:r>
              <a:rPr lang="kk-KZ" sz="1200" b="1" dirty="0" smtClean="0">
                <a:solidFill>
                  <a:srgbClr val="000000"/>
                </a:solidFill>
                <a:latin typeface="Times New Roman" pitchFamily="18" charset="0"/>
                <a:cs typeface="Times New Roman" pitchFamily="18" charset="0"/>
              </a:rPr>
              <a:t>28 ақпанға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27 </a:t>
            </a:r>
            <a:r>
              <a:rPr lang="kk-KZ" sz="1200" b="1" dirty="0">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 </a:t>
            </a:r>
            <a:r>
              <a:rPr lang="ru-RU" sz="1200" b="1" dirty="0" err="1">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жауын-шашынсыз. Оңтүстік-батыстан жел соғады, күші 9-14 м/с. Ауа температурасы 2-4 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94029293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598</a:t>
                      </a:r>
                      <a:endParaRPr lang="kk-KZ"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0,120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0,183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ақпандағы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ақпан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itchFamily="18" charset="0"/>
                <a:cs typeface="Times New Roman" pitchFamily="18" charset="0"/>
                <a:sym typeface="+mn-ea"/>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Снигирева Н.Г./</a:t>
            </a:r>
            <a:r>
              <a:rPr lang="kk-KZ" altLang="ru-RU" sz="1200" b="1" i="1" dirty="0" smtClean="0">
                <a:solidFill>
                  <a:srgbClr val="000000"/>
                </a:solidFill>
                <a:latin typeface="Times New Roman" panose="02020603050405020304" pitchFamily="18" charset="0"/>
                <a:cs typeface="Times New Roman" panose="02020603050405020304" pitchFamily="18" charset="0"/>
              </a:rPr>
              <a:t>Картпанбетов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7132</a:t>
                      </a:r>
                      <a:r>
                        <a:rPr sz="80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14335</TotalTime>
  <Words>516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2824</cp:revision>
  <cp:lastPrinted>2021-07-01T07:38:07Z</cp:lastPrinted>
  <dcterms:created xsi:type="dcterms:W3CDTF">2018-03-27T06:03:00Z</dcterms:created>
  <dcterms:modified xsi:type="dcterms:W3CDTF">2023-02-26T07:00:43Z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