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192611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a:t>
            </a:r>
            <a:r>
              <a:rPr lang="kk-KZ" sz="1200" dirty="0">
                <a:solidFill>
                  <a:prstClr val="black"/>
                </a:solidFill>
                <a:latin typeface="Times New Roman" pitchFamily="18" charset="0"/>
                <a:cs typeface="Times New Roman" pitchFamily="18" charset="0"/>
              </a:rPr>
              <a:t>іні </a:t>
            </a:r>
            <a:r>
              <a:rPr lang="ru-RU" sz="1200" dirty="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күндіз кей уақыттарда 23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8-10, күндіз 3-5 аяз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таңертең және күндіз аздаған қар жауады. Жел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5-7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723912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99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0.619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126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0.42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352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0.07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55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0.277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0.028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13970</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2546</cp:revision>
  <cp:lastPrinted>2021-07-01T07:38:07Z</cp:lastPrinted>
  <dcterms:created xsi:type="dcterms:W3CDTF">2018-03-27T06:03:00Z</dcterms:created>
  <dcterms:modified xsi:type="dcterms:W3CDTF">2023-02-26T06:41:42Z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