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432"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27303194"/>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№57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а</a:t>
            </a:r>
            <a:r>
              <a:rPr lang="kk-KZ" altLang="ru-RU" sz="1200" b="1" dirty="0" smtClean="0">
                <a:latin typeface="Times New Roman" panose="02020603050405020304" pitchFamily="18" charset="0"/>
                <a:cs typeface="Times New Roman" panose="02020603050405020304" pitchFamily="18" charset="0"/>
              </a:rPr>
              <a:t>қпан</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10851262"/>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827453" y="178389"/>
            <a:ext cx="4908111" cy="1985159"/>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27 </a:t>
            </a:r>
            <a:r>
              <a:rPr lang="ru-RU" altLang="ru-RU" sz="1200" b="1" dirty="0" err="1">
                <a:solidFill>
                  <a:prstClr val="black"/>
                </a:solidFill>
                <a:latin typeface="Times New Roman" panose="02020603050405020304" pitchFamily="18" charset="0"/>
                <a:cs typeface="Times New Roman" panose="02020603050405020304" pitchFamily="18" charset="0"/>
              </a:rPr>
              <a:t>ақпанға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ж. 26 </a:t>
            </a:r>
            <a:r>
              <a:rPr lang="ru-RU" altLang="ru-RU" sz="1200" b="1" dirty="0" err="1">
                <a:solidFill>
                  <a:prstClr val="black"/>
                </a:solidFill>
                <a:latin typeface="Times New Roman" panose="02020603050405020304" pitchFamily="18" charset="0"/>
                <a:cs typeface="Times New Roman" panose="02020603050405020304" pitchFamily="18" charset="0"/>
              </a:rPr>
              <a:t>ақпанн</a:t>
            </a:r>
            <a:r>
              <a:rPr lang="kk-KZ" altLang="ru-RU" sz="1200" b="1" dirty="0">
                <a:solidFill>
                  <a:prstClr val="black"/>
                </a:solidFill>
                <a:latin typeface="Times New Roman" panose="02020603050405020304" pitchFamily="18" charset="0"/>
                <a:cs typeface="Times New Roman" panose="02020603050405020304" pitchFamily="18" charset="0"/>
              </a:rPr>
              <a:t>ың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27 </a:t>
            </a:r>
            <a:r>
              <a:rPr lang="ru-RU" altLang="ru-RU" sz="1200" b="1" dirty="0" err="1">
                <a:solidFill>
                  <a:prstClr val="black"/>
                </a:solidFill>
                <a:latin typeface="Times New Roman" panose="02020603050405020304" pitchFamily="18" charset="0"/>
                <a:cs typeface="Times New Roman" panose="02020603050405020304" pitchFamily="18" charset="0"/>
              </a:rPr>
              <a:t>ақпанның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Көшпелі бұлтты, жауын-шашынсыз. Шығыстан 3-8 м/с жел соғады. Ауа температурасы түнде 20-22°, күндіз 5-7° 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smtClean="0">
                <a:solidFill>
                  <a:prstClr val="black"/>
                </a:solidFill>
                <a:latin typeface="Times New Roman" panose="02020603050405020304" pitchFamily="18" charset="0"/>
                <a:cs typeface="Times New Roman" panose="02020603050405020304" pitchFamily="18" charset="0"/>
              </a:rPr>
              <a:t>28 </a:t>
            </a:r>
            <a:r>
              <a:rPr lang="ru-RU" altLang="ru-RU" sz="1200" b="1" dirty="0" err="1">
                <a:solidFill>
                  <a:prstClr val="black"/>
                </a:solidFill>
                <a:latin typeface="Times New Roman" panose="02020603050405020304" pitchFamily="18" charset="0"/>
                <a:cs typeface="Times New Roman" panose="02020603050405020304" pitchFamily="18" charset="0"/>
              </a:rPr>
              <a:t>ақпанға</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2023 ж. 27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ақпанның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28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ақпанның</a:t>
            </a:r>
            <a:r>
              <a:rPr lang="ru-RU" sz="1200" b="1" dirty="0">
                <a:solidFill>
                  <a:srgbClr val="000000"/>
                </a:solidFill>
                <a:latin typeface="Times New Roman" panose="02020603050405020304" pitchFamily="18" charset="0"/>
                <a:cs typeface="Times New Roman" panose="02020603050405020304" pitchFamily="18" charset="0"/>
                <a:sym typeface="+mn-ea"/>
              </a:rPr>
              <a:t> 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Оңтүстік-шығыстан 3-8 м/с жел соғады. Ауа температурасы 15-17° 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59631" y="217768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Қ</a:t>
            </a:r>
            <a:r>
              <a:rPr lang="ru-RU" sz="1200" dirty="0" err="1" smtClean="0">
                <a:solidFill>
                  <a:prstClr val="black"/>
                </a:solidFill>
                <a:latin typeface="Times New Roman" panose="02020603050405020304" pitchFamily="18" charset="0"/>
                <a:cs typeface="Times New Roman" panose="02020603050405020304" pitchFamily="18" charset="0"/>
              </a:rPr>
              <a:t>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523220"/>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Н.М. /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Акылбаева</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a:solidFill>
                  <a:srgbClr val="000000"/>
                </a:solidFill>
                <a:latin typeface="Times New Roman" panose="02020603050405020304" pitchFamily="18" charset="0"/>
                <a:cs typeface="Times New Roman" panose="02020603050405020304" pitchFamily="18" charset="0"/>
              </a:rPr>
              <a:t>М</a:t>
            </a:r>
            <a:r>
              <a:rPr lang="ru-RU" altLang="ru-RU" sz="1400" b="1" i="1" dirty="0" smtClean="0">
                <a:solidFill>
                  <a:srgbClr val="000000"/>
                </a:solidFill>
                <a:latin typeface="Times New Roman" panose="02020603050405020304" pitchFamily="18" charset="0"/>
                <a:cs typeface="Times New Roman" panose="02020603050405020304" pitchFamily="18" charset="0"/>
              </a:rPr>
              <a:t>.М.</a:t>
            </a:r>
            <a:endParaRPr lang="ru-RU" sz="14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17936</TotalTime>
  <Words>570</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2721</cp:revision>
  <cp:lastPrinted>2021-07-01T03:56:27Z</cp:lastPrinted>
  <dcterms:created xsi:type="dcterms:W3CDTF">2018-03-27T06:03:00Z</dcterms:created>
  <dcterms:modified xsi:type="dcterms:W3CDTF">2023-02-26T07:33:58Z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