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277273569"/>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611597777"/>
              </p:ext>
            </p:extLst>
          </p:nvPr>
        </p:nvGraphicFramePr>
        <p:xfrm>
          <a:off x="5037714" y="4594056"/>
          <a:ext cx="4667576" cy="18696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65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984735355"/>
              </p:ext>
            </p:extLst>
          </p:nvPr>
        </p:nvGraphicFramePr>
        <p:xfrm>
          <a:off x="4973638" y="6462736"/>
          <a:ext cx="4787899" cy="4143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52412">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0">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27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a:t>
            </a:r>
            <a:r>
              <a:rPr lang="kk-KZ" sz="1200" dirty="0" smtClean="0">
                <a:solidFill>
                  <a:srgbClr val="000000"/>
                </a:solidFill>
                <a:latin typeface="Times New Roman" panose="02020603050405020304" pitchFamily="18" charset="0"/>
                <a:cs typeface="Times New Roman" panose="02020603050405020304" pitchFamily="18" charset="0"/>
                <a:sym typeface="+mn-ea"/>
              </a:rPr>
              <a:t>ыстан 6-11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ақпанға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ақпанға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тұман.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a:solidFill>
                  <a:srgbClr val="000000"/>
                </a:solidFill>
                <a:latin typeface="Times New Roman" panose="02020603050405020304" pitchFamily="18" charset="0"/>
                <a:cs typeface="Times New Roman" panose="02020603050405020304" pitchFamily="18" charset="0"/>
                <a:sym typeface="+mn-ea"/>
              </a:rPr>
              <a:t>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оңтүстік-батыстан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27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smtClean="0">
                <a:solidFill>
                  <a:schemeClr val="tx1"/>
                </a:solidFill>
                <a:latin typeface="Times New Roman" pitchFamily="18" charset="0"/>
                <a:cs typeface="Times New Roman" pitchFamily="18" charset="0"/>
              </a:rPr>
              <a:t>жылдың</a:t>
            </a:r>
            <a:r>
              <a:rPr lang="ru-RU" sz="1200" dirty="0" err="1">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28 </a:t>
            </a:r>
            <a:r>
              <a:rPr lang="ru-RU" sz="1200" dirty="0" err="1" smtClean="0">
                <a:solidFill>
                  <a:schemeClr val="tx1"/>
                </a:solidFill>
                <a:latin typeface="Times New Roman" pitchFamily="18" charset="0"/>
                <a:cs typeface="Times New Roman" pitchFamily="18" charset="0"/>
              </a:rPr>
              <a:t>ақпан</a:t>
            </a:r>
            <a:r>
              <a:rPr lang="kk-KZ" sz="1200" dirty="0" smtClean="0">
                <a:solidFill>
                  <a:schemeClr val="tx1"/>
                </a:solidFill>
                <a:latin typeface="Times New Roman" pitchFamily="18" charset="0"/>
                <a:cs typeface="Times New Roman" pitchFamily="18" charset="0"/>
              </a:rPr>
              <a:t>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 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15245</TotalTime>
  <Words>527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2663</cp:revision>
  <cp:lastPrinted>2021-07-01T07:38:07Z</cp:lastPrinted>
  <dcterms:created xsi:type="dcterms:W3CDTF">2018-03-27T06:03:00Z</dcterms:created>
  <dcterms:modified xsi:type="dcterms:W3CDTF">2023-02-26T06:30:25Z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